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67540-1091-480C-9C38-0BAC24DEC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34" y="2283508"/>
            <a:ext cx="7677285" cy="411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Flash drive 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842</TotalTime>
  <Words>261</Words>
  <Application>Microsoft Office PowerPoint</Application>
  <PresentationFormat>Widescreen</PresentationFormat>
  <Paragraphs>115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22</cp:revision>
  <dcterms:created xsi:type="dcterms:W3CDTF">2018-12-27T13:07:49Z</dcterms:created>
  <dcterms:modified xsi:type="dcterms:W3CDTF">2018-12-28T09:42:06Z</dcterms:modified>
</cp:coreProperties>
</file>

<file path=docProps/thumbnail.jpeg>
</file>